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6858000" cy="12195175"/>
  <p:notesSz cx="6797675" cy="9928225"/>
  <p:defaultTextStyle>
    <a:defPPr>
      <a:defRPr lang="en-US"/>
    </a:defPPr>
    <a:lvl1pPr algn="l"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1pPr>
    <a:lvl2pPr marL="198438" indent="258763" algn="l"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2pPr>
    <a:lvl3pPr marL="396875" indent="517525" algn="l"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3pPr>
    <a:lvl4pPr marL="595313" indent="776288" algn="l"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4pPr>
    <a:lvl5pPr marL="793750" indent="1035050" algn="l" rtl="0" eaLnBrk="0" fontAlgn="base" hangingPunct="0">
      <a:spcBef>
        <a:spcPct val="0"/>
      </a:spcBef>
      <a:spcAft>
        <a:spcPct val="0"/>
      </a:spcAft>
      <a:defRPr sz="2100" kern="1200">
        <a:solidFill>
          <a:schemeClr val="tx1"/>
        </a:solidFill>
        <a:latin typeface="Arial" panose="020B0604020202020204" pitchFamily="34" charset="0"/>
        <a:ea typeface="+mn-ea"/>
        <a:cs typeface="+mn-cs"/>
      </a:defRPr>
    </a:lvl5pPr>
    <a:lvl6pPr marL="2286000" algn="l" defTabSz="914400" rtl="0" eaLnBrk="1" latinLnBrk="0" hangingPunct="1">
      <a:defRPr sz="2100" kern="1200">
        <a:solidFill>
          <a:schemeClr val="tx1"/>
        </a:solidFill>
        <a:latin typeface="Arial" panose="020B0604020202020204" pitchFamily="34" charset="0"/>
        <a:ea typeface="+mn-ea"/>
        <a:cs typeface="+mn-cs"/>
      </a:defRPr>
    </a:lvl6pPr>
    <a:lvl7pPr marL="2743200" algn="l" defTabSz="914400" rtl="0" eaLnBrk="1" latinLnBrk="0" hangingPunct="1">
      <a:defRPr sz="2100" kern="1200">
        <a:solidFill>
          <a:schemeClr val="tx1"/>
        </a:solidFill>
        <a:latin typeface="Arial" panose="020B0604020202020204" pitchFamily="34" charset="0"/>
        <a:ea typeface="+mn-ea"/>
        <a:cs typeface="+mn-cs"/>
      </a:defRPr>
    </a:lvl7pPr>
    <a:lvl8pPr marL="3200400" algn="l" defTabSz="914400" rtl="0" eaLnBrk="1" latinLnBrk="0" hangingPunct="1">
      <a:defRPr sz="2100" kern="1200">
        <a:solidFill>
          <a:schemeClr val="tx1"/>
        </a:solidFill>
        <a:latin typeface="Arial" panose="020B0604020202020204" pitchFamily="34" charset="0"/>
        <a:ea typeface="+mn-ea"/>
        <a:cs typeface="+mn-cs"/>
      </a:defRPr>
    </a:lvl8pPr>
    <a:lvl9pPr marL="3657600" algn="l" defTabSz="914400" rtl="0" eaLnBrk="1" latinLnBrk="0" hangingPunct="1">
      <a:defRPr sz="21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840">
          <p15:clr>
            <a:srgbClr val="A4A3A4"/>
          </p15:clr>
        </p15:guide>
        <p15:guide id="2" orient="horz" pos="7482">
          <p15:clr>
            <a:srgbClr val="A4A3A4"/>
          </p15:clr>
        </p15:guide>
        <p15:guide id="3"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57AE50"/>
    <a:srgbClr val="447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p:scale>
          <a:sx n="66" d="100"/>
          <a:sy n="66" d="100"/>
        </p:scale>
        <p:origin x="3414" y="-396"/>
      </p:cViewPr>
      <p:guideLst>
        <p:guide orient="horz" pos="3840"/>
        <p:guide orient="horz" pos="7482"/>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0" d="100"/>
          <a:sy n="60" d="100"/>
        </p:scale>
        <p:origin x="3414"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89D37C2-2ACA-CB7B-DCCA-73B161E5525F}"/>
              </a:ext>
            </a:extLst>
          </p:cNvPr>
          <p:cNvSpPr>
            <a:spLocks noGrp="1" noChangeArrowheads="1"/>
          </p:cNvSpPr>
          <p:nvPr>
            <p:ph type="hdr" sz="quarter"/>
          </p:nvPr>
        </p:nvSpPr>
        <p:spPr bwMode="auto">
          <a:xfrm>
            <a:off x="0" y="0"/>
            <a:ext cx="2945660" cy="496412"/>
          </a:xfrm>
          <a:prstGeom prst="rect">
            <a:avLst/>
          </a:prstGeom>
          <a:noFill/>
          <a:ln w="9525">
            <a:noFill/>
            <a:miter lim="800000"/>
            <a:headEnd/>
            <a:tailEnd/>
          </a:ln>
          <a:effectLst/>
        </p:spPr>
        <p:txBody>
          <a:bodyPr vert="horz" wrap="square" lIns="95857" tIns="47928" rIns="95857" bIns="47928" numCol="1" anchor="t" anchorCtr="0" compatLnSpc="1">
            <a:prstTxWarp prst="textNoShape">
              <a:avLst/>
            </a:prstTxWarp>
          </a:bodyPr>
          <a:lstStyle>
            <a:lvl1pPr algn="l" eaLnBrk="1" hangingPunct="1">
              <a:defRPr sz="1300">
                <a:latin typeface="Arial" charset="0"/>
              </a:defRPr>
            </a:lvl1pPr>
          </a:lstStyle>
          <a:p>
            <a:pPr>
              <a:defRPr/>
            </a:pPr>
            <a:endParaRPr lang="en-US"/>
          </a:p>
        </p:txBody>
      </p:sp>
      <p:sp>
        <p:nvSpPr>
          <p:cNvPr id="3075" name="Rectangle 3">
            <a:extLst>
              <a:ext uri="{FF2B5EF4-FFF2-40B4-BE49-F238E27FC236}">
                <a16:creationId xmlns:a16="http://schemas.microsoft.com/office/drawing/2014/main" id="{3F86D579-6CC9-5811-DE23-CF2B97D20130}"/>
              </a:ext>
            </a:extLst>
          </p:cNvPr>
          <p:cNvSpPr>
            <a:spLocks noGrp="1" noChangeArrowheads="1"/>
          </p:cNvSpPr>
          <p:nvPr>
            <p:ph type="dt" idx="1"/>
          </p:nvPr>
        </p:nvSpPr>
        <p:spPr bwMode="auto">
          <a:xfrm>
            <a:off x="3850409" y="0"/>
            <a:ext cx="2945660" cy="496412"/>
          </a:xfrm>
          <a:prstGeom prst="rect">
            <a:avLst/>
          </a:prstGeom>
          <a:noFill/>
          <a:ln w="9525">
            <a:noFill/>
            <a:miter lim="800000"/>
            <a:headEnd/>
            <a:tailEnd/>
          </a:ln>
          <a:effectLst/>
        </p:spPr>
        <p:txBody>
          <a:bodyPr vert="horz" wrap="square" lIns="95857" tIns="47928" rIns="95857" bIns="47928"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1028" name="Rectangle 4">
            <a:extLst>
              <a:ext uri="{FF2B5EF4-FFF2-40B4-BE49-F238E27FC236}">
                <a16:creationId xmlns:a16="http://schemas.microsoft.com/office/drawing/2014/main" id="{716F47B6-06CF-58A2-C4C4-C048AD1F4945}"/>
              </a:ext>
            </a:extLst>
          </p:cNvPr>
          <p:cNvSpPr>
            <a:spLocks noGrp="1" noRot="1" noChangeAspect="1" noChangeArrowheads="1" noTextEdit="1"/>
          </p:cNvSpPr>
          <p:nvPr>
            <p:ph type="sldImg" idx="2"/>
          </p:nvPr>
        </p:nvSpPr>
        <p:spPr bwMode="auto">
          <a:xfrm>
            <a:off x="2354263" y="744538"/>
            <a:ext cx="20907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E0FCDE2-3BE1-993B-9E42-A13220B8D3DF}"/>
              </a:ext>
            </a:extLst>
          </p:cNvPr>
          <p:cNvSpPr>
            <a:spLocks noGrp="1" noChangeArrowheads="1"/>
          </p:cNvSpPr>
          <p:nvPr>
            <p:ph type="body" sz="quarter" idx="3"/>
          </p:nvPr>
        </p:nvSpPr>
        <p:spPr bwMode="auto">
          <a:xfrm>
            <a:off x="679768" y="4716760"/>
            <a:ext cx="5438140" cy="4467701"/>
          </a:xfrm>
          <a:prstGeom prst="rect">
            <a:avLst/>
          </a:prstGeom>
          <a:noFill/>
          <a:ln w="9525">
            <a:noFill/>
            <a:miter lim="800000"/>
            <a:headEnd/>
            <a:tailEnd/>
          </a:ln>
          <a:effectLst/>
        </p:spPr>
        <p:txBody>
          <a:bodyPr vert="horz" wrap="square" lIns="95857" tIns="47928" rIns="95857" bIns="479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0A366F66-1A69-5864-817F-AF992109795B}"/>
              </a:ext>
            </a:extLst>
          </p:cNvPr>
          <p:cNvSpPr>
            <a:spLocks noGrp="1" noChangeArrowheads="1"/>
          </p:cNvSpPr>
          <p:nvPr>
            <p:ph type="ftr" sz="quarter" idx="4"/>
          </p:nvPr>
        </p:nvSpPr>
        <p:spPr bwMode="auto">
          <a:xfrm>
            <a:off x="0" y="9430108"/>
            <a:ext cx="2945660" cy="496412"/>
          </a:xfrm>
          <a:prstGeom prst="rect">
            <a:avLst/>
          </a:prstGeom>
          <a:noFill/>
          <a:ln w="9525">
            <a:noFill/>
            <a:miter lim="800000"/>
            <a:headEnd/>
            <a:tailEnd/>
          </a:ln>
          <a:effectLst/>
        </p:spPr>
        <p:txBody>
          <a:bodyPr vert="horz" wrap="square" lIns="95857" tIns="47928" rIns="95857" bIns="47928" numCol="1" anchor="b" anchorCtr="0" compatLnSpc="1">
            <a:prstTxWarp prst="textNoShape">
              <a:avLst/>
            </a:prstTxWarp>
          </a:bodyPr>
          <a:lstStyle>
            <a:lvl1pPr algn="l" eaLnBrk="1" hangingPunct="1">
              <a:defRPr sz="1300">
                <a:latin typeface="Arial" charset="0"/>
              </a:defRPr>
            </a:lvl1pPr>
          </a:lstStyle>
          <a:p>
            <a:pPr>
              <a:defRPr/>
            </a:pPr>
            <a:endParaRPr lang="en-US"/>
          </a:p>
        </p:txBody>
      </p:sp>
      <p:sp>
        <p:nvSpPr>
          <p:cNvPr id="3079" name="Rectangle 7">
            <a:extLst>
              <a:ext uri="{FF2B5EF4-FFF2-40B4-BE49-F238E27FC236}">
                <a16:creationId xmlns:a16="http://schemas.microsoft.com/office/drawing/2014/main" id="{25780E5E-1EB3-1D5A-6CD8-B9A5A76E6138}"/>
              </a:ext>
            </a:extLst>
          </p:cNvPr>
          <p:cNvSpPr>
            <a:spLocks noGrp="1" noChangeArrowheads="1"/>
          </p:cNvSpPr>
          <p:nvPr>
            <p:ph type="sldNum" sz="quarter" idx="5"/>
          </p:nvPr>
        </p:nvSpPr>
        <p:spPr bwMode="auto">
          <a:xfrm>
            <a:off x="3850409" y="9430108"/>
            <a:ext cx="2945660" cy="496412"/>
          </a:xfrm>
          <a:prstGeom prst="rect">
            <a:avLst/>
          </a:prstGeom>
          <a:noFill/>
          <a:ln w="9525">
            <a:noFill/>
            <a:miter lim="800000"/>
            <a:headEnd/>
            <a:tailEnd/>
          </a:ln>
          <a:effectLst/>
        </p:spPr>
        <p:txBody>
          <a:bodyPr vert="horz" wrap="square" lIns="95857" tIns="47928" rIns="95857" bIns="47928" numCol="1" anchor="b" anchorCtr="0" compatLnSpc="1">
            <a:prstTxWarp prst="textNoShape">
              <a:avLst/>
            </a:prstTxWarp>
          </a:bodyPr>
          <a:lstStyle>
            <a:lvl1pPr algn="r" eaLnBrk="1" hangingPunct="1">
              <a:defRPr sz="1300" smtClean="0"/>
            </a:lvl1pPr>
          </a:lstStyle>
          <a:p>
            <a:pPr>
              <a:defRPr/>
            </a:pPr>
            <a:fld id="{F8F5BFDC-4456-6E4A-9FD6-F4738D2C3C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00" kern="1200">
        <a:solidFill>
          <a:schemeClr val="tx1"/>
        </a:solidFill>
        <a:latin typeface="Arial" charset="0"/>
        <a:ea typeface="+mn-ea"/>
        <a:cs typeface="+mn-cs"/>
      </a:defRPr>
    </a:lvl1pPr>
    <a:lvl2pPr marL="198438" algn="l" rtl="0" eaLnBrk="0" fontAlgn="base" hangingPunct="0">
      <a:spcBef>
        <a:spcPct val="30000"/>
      </a:spcBef>
      <a:spcAft>
        <a:spcPct val="0"/>
      </a:spcAft>
      <a:defRPr sz="500" kern="1200">
        <a:solidFill>
          <a:schemeClr val="tx1"/>
        </a:solidFill>
        <a:latin typeface="Arial" charset="0"/>
        <a:ea typeface="+mn-ea"/>
        <a:cs typeface="+mn-cs"/>
      </a:defRPr>
    </a:lvl2pPr>
    <a:lvl3pPr marL="396875" algn="l" rtl="0" eaLnBrk="0" fontAlgn="base" hangingPunct="0">
      <a:spcBef>
        <a:spcPct val="30000"/>
      </a:spcBef>
      <a:spcAft>
        <a:spcPct val="0"/>
      </a:spcAft>
      <a:defRPr sz="500" kern="1200">
        <a:solidFill>
          <a:schemeClr val="tx1"/>
        </a:solidFill>
        <a:latin typeface="Arial" charset="0"/>
        <a:ea typeface="+mn-ea"/>
        <a:cs typeface="+mn-cs"/>
      </a:defRPr>
    </a:lvl3pPr>
    <a:lvl4pPr marL="595313" algn="l" rtl="0" eaLnBrk="0" fontAlgn="base" hangingPunct="0">
      <a:spcBef>
        <a:spcPct val="30000"/>
      </a:spcBef>
      <a:spcAft>
        <a:spcPct val="0"/>
      </a:spcAft>
      <a:defRPr sz="500" kern="1200">
        <a:solidFill>
          <a:schemeClr val="tx1"/>
        </a:solidFill>
        <a:latin typeface="Arial" charset="0"/>
        <a:ea typeface="+mn-ea"/>
        <a:cs typeface="+mn-cs"/>
      </a:defRPr>
    </a:lvl4pPr>
    <a:lvl5pPr marL="793750" algn="l" rtl="0" eaLnBrk="0" fontAlgn="base" hangingPunct="0">
      <a:spcBef>
        <a:spcPct val="30000"/>
      </a:spcBef>
      <a:spcAft>
        <a:spcPct val="0"/>
      </a:spcAft>
      <a:defRPr sz="500" kern="1200">
        <a:solidFill>
          <a:schemeClr val="tx1"/>
        </a:solidFill>
        <a:latin typeface="Arial" charset="0"/>
        <a:ea typeface="+mn-ea"/>
        <a:cs typeface="+mn-cs"/>
      </a:defRPr>
    </a:lvl5pPr>
    <a:lvl6pPr marL="992353" algn="l" defTabSz="396941" rtl="0" eaLnBrk="1" latinLnBrk="0" hangingPunct="1">
      <a:defRPr sz="521" kern="1200">
        <a:solidFill>
          <a:schemeClr val="tx1"/>
        </a:solidFill>
        <a:latin typeface="+mn-lt"/>
        <a:ea typeface="+mn-ea"/>
        <a:cs typeface="+mn-cs"/>
      </a:defRPr>
    </a:lvl6pPr>
    <a:lvl7pPr marL="1190823" algn="l" defTabSz="396941" rtl="0" eaLnBrk="1" latinLnBrk="0" hangingPunct="1">
      <a:defRPr sz="521" kern="1200">
        <a:solidFill>
          <a:schemeClr val="tx1"/>
        </a:solidFill>
        <a:latin typeface="+mn-lt"/>
        <a:ea typeface="+mn-ea"/>
        <a:cs typeface="+mn-cs"/>
      </a:defRPr>
    </a:lvl7pPr>
    <a:lvl8pPr marL="1389294" algn="l" defTabSz="396941" rtl="0" eaLnBrk="1" latinLnBrk="0" hangingPunct="1">
      <a:defRPr sz="521" kern="1200">
        <a:solidFill>
          <a:schemeClr val="tx1"/>
        </a:solidFill>
        <a:latin typeface="+mn-lt"/>
        <a:ea typeface="+mn-ea"/>
        <a:cs typeface="+mn-cs"/>
      </a:defRPr>
    </a:lvl8pPr>
    <a:lvl9pPr marL="1587764" algn="l" defTabSz="396941" rtl="0" eaLnBrk="1" latinLnBrk="0" hangingPunct="1">
      <a:defRPr sz="5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B1BFA313-70FC-5CFB-C45E-E51EA15859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defRPr>
            </a:lvl1pPr>
            <a:lvl2pPr marL="778834" indent="-299552">
              <a:defRPr sz="2200">
                <a:solidFill>
                  <a:schemeClr val="tx1"/>
                </a:solidFill>
                <a:latin typeface="Arial" panose="020B0604020202020204" pitchFamily="34" charset="0"/>
              </a:defRPr>
            </a:lvl2pPr>
            <a:lvl3pPr marL="1198207" indent="-239641">
              <a:defRPr sz="2200">
                <a:solidFill>
                  <a:schemeClr val="tx1"/>
                </a:solidFill>
                <a:latin typeface="Arial" panose="020B0604020202020204" pitchFamily="34" charset="0"/>
              </a:defRPr>
            </a:lvl3pPr>
            <a:lvl4pPr marL="1677490" indent="-239641">
              <a:defRPr sz="2200">
                <a:solidFill>
                  <a:schemeClr val="tx1"/>
                </a:solidFill>
                <a:latin typeface="Arial" panose="020B0604020202020204" pitchFamily="34" charset="0"/>
              </a:defRPr>
            </a:lvl4pPr>
            <a:lvl5pPr marL="2156772" indent="-239641">
              <a:defRPr sz="2200">
                <a:solidFill>
                  <a:schemeClr val="tx1"/>
                </a:solidFill>
                <a:latin typeface="Arial" panose="020B0604020202020204" pitchFamily="34" charset="0"/>
              </a:defRPr>
            </a:lvl5pPr>
            <a:lvl6pPr marL="2636055" indent="-239641" eaLnBrk="0" fontAlgn="base" hangingPunct="0">
              <a:spcBef>
                <a:spcPct val="0"/>
              </a:spcBef>
              <a:spcAft>
                <a:spcPct val="0"/>
              </a:spcAft>
              <a:defRPr sz="2200">
                <a:solidFill>
                  <a:schemeClr val="tx1"/>
                </a:solidFill>
                <a:latin typeface="Arial" panose="020B0604020202020204" pitchFamily="34" charset="0"/>
              </a:defRPr>
            </a:lvl6pPr>
            <a:lvl7pPr marL="3115338" indent="-239641" eaLnBrk="0" fontAlgn="base" hangingPunct="0">
              <a:spcBef>
                <a:spcPct val="0"/>
              </a:spcBef>
              <a:spcAft>
                <a:spcPct val="0"/>
              </a:spcAft>
              <a:defRPr sz="2200">
                <a:solidFill>
                  <a:schemeClr val="tx1"/>
                </a:solidFill>
                <a:latin typeface="Arial" panose="020B0604020202020204" pitchFamily="34" charset="0"/>
              </a:defRPr>
            </a:lvl7pPr>
            <a:lvl8pPr marL="3594621" indent="-239641" eaLnBrk="0" fontAlgn="base" hangingPunct="0">
              <a:spcBef>
                <a:spcPct val="0"/>
              </a:spcBef>
              <a:spcAft>
                <a:spcPct val="0"/>
              </a:spcAft>
              <a:defRPr sz="2200">
                <a:solidFill>
                  <a:schemeClr val="tx1"/>
                </a:solidFill>
                <a:latin typeface="Arial" panose="020B0604020202020204" pitchFamily="34" charset="0"/>
              </a:defRPr>
            </a:lvl8pPr>
            <a:lvl9pPr marL="4073903" indent="-239641" eaLnBrk="0" fontAlgn="base" hangingPunct="0">
              <a:spcBef>
                <a:spcPct val="0"/>
              </a:spcBef>
              <a:spcAft>
                <a:spcPct val="0"/>
              </a:spcAft>
              <a:defRPr sz="2200">
                <a:solidFill>
                  <a:schemeClr val="tx1"/>
                </a:solidFill>
                <a:latin typeface="Arial" panose="020B0604020202020204" pitchFamily="34" charset="0"/>
              </a:defRPr>
            </a:lvl9pPr>
          </a:lstStyle>
          <a:p>
            <a:fld id="{D161DA75-DE3E-E647-898C-6B479FEC1E13}" type="slidenum">
              <a:rPr lang="en-US" altLang="en-US" sz="1300"/>
              <a:pPr/>
              <a:t>1</a:t>
            </a:fld>
            <a:endParaRPr lang="en-US" altLang="en-US" sz="1300"/>
          </a:p>
        </p:txBody>
      </p:sp>
      <p:sp>
        <p:nvSpPr>
          <p:cNvPr id="3075" name="Rectangle 2">
            <a:extLst>
              <a:ext uri="{FF2B5EF4-FFF2-40B4-BE49-F238E27FC236}">
                <a16:creationId xmlns:a16="http://schemas.microsoft.com/office/drawing/2014/main" id="{86973DF8-3C3B-DEDA-79C4-54AE40A0B478}"/>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4AF09C55-BD10-ACBB-4A4B-DF988E347BBF}"/>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03898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1044575" rtl="0" eaLnBrk="0" fontAlgn="base" hangingPunct="0">
        <a:spcBef>
          <a:spcPct val="0"/>
        </a:spcBef>
        <a:spcAft>
          <a:spcPct val="0"/>
        </a:spcAft>
        <a:defRPr sz="5000">
          <a:solidFill>
            <a:schemeClr val="tx2"/>
          </a:solidFill>
          <a:latin typeface="+mj-lt"/>
          <a:ea typeface="+mj-ea"/>
          <a:cs typeface="+mj-cs"/>
        </a:defRPr>
      </a:lvl1pPr>
      <a:lvl2pPr algn="ctr" defTabSz="1044575" rtl="0" eaLnBrk="0" fontAlgn="base" hangingPunct="0">
        <a:spcBef>
          <a:spcPct val="0"/>
        </a:spcBef>
        <a:spcAft>
          <a:spcPct val="0"/>
        </a:spcAft>
        <a:defRPr sz="5000">
          <a:solidFill>
            <a:schemeClr val="tx2"/>
          </a:solidFill>
          <a:latin typeface="Arial" charset="0"/>
        </a:defRPr>
      </a:lvl2pPr>
      <a:lvl3pPr algn="ctr" defTabSz="1044575" rtl="0" eaLnBrk="0" fontAlgn="base" hangingPunct="0">
        <a:spcBef>
          <a:spcPct val="0"/>
        </a:spcBef>
        <a:spcAft>
          <a:spcPct val="0"/>
        </a:spcAft>
        <a:defRPr sz="5000">
          <a:solidFill>
            <a:schemeClr val="tx2"/>
          </a:solidFill>
          <a:latin typeface="Arial" charset="0"/>
        </a:defRPr>
      </a:lvl3pPr>
      <a:lvl4pPr algn="ctr" defTabSz="1044575" rtl="0" eaLnBrk="0" fontAlgn="base" hangingPunct="0">
        <a:spcBef>
          <a:spcPct val="0"/>
        </a:spcBef>
        <a:spcAft>
          <a:spcPct val="0"/>
        </a:spcAft>
        <a:defRPr sz="5000">
          <a:solidFill>
            <a:schemeClr val="tx2"/>
          </a:solidFill>
          <a:latin typeface="Arial" charset="0"/>
        </a:defRPr>
      </a:lvl4pPr>
      <a:lvl5pPr algn="ctr" defTabSz="1044575" rtl="0" eaLnBrk="0" fontAlgn="base" hangingPunct="0">
        <a:spcBef>
          <a:spcPct val="0"/>
        </a:spcBef>
        <a:spcAft>
          <a:spcPct val="0"/>
        </a:spcAft>
        <a:defRPr sz="5000">
          <a:solidFill>
            <a:schemeClr val="tx2"/>
          </a:solidFill>
          <a:latin typeface="Arial" charset="0"/>
        </a:defRPr>
      </a:lvl5pPr>
      <a:lvl6pPr marL="190515" algn="ctr" defTabSz="1045188" rtl="0" fontAlgn="base">
        <a:spcBef>
          <a:spcPct val="0"/>
        </a:spcBef>
        <a:spcAft>
          <a:spcPct val="0"/>
        </a:spcAft>
        <a:defRPr sz="5042">
          <a:solidFill>
            <a:schemeClr val="tx2"/>
          </a:solidFill>
          <a:latin typeface="Arial" charset="0"/>
        </a:defRPr>
      </a:lvl6pPr>
      <a:lvl7pPr marL="381030" algn="ctr" defTabSz="1045188" rtl="0" fontAlgn="base">
        <a:spcBef>
          <a:spcPct val="0"/>
        </a:spcBef>
        <a:spcAft>
          <a:spcPct val="0"/>
        </a:spcAft>
        <a:defRPr sz="5042">
          <a:solidFill>
            <a:schemeClr val="tx2"/>
          </a:solidFill>
          <a:latin typeface="Arial" charset="0"/>
        </a:defRPr>
      </a:lvl7pPr>
      <a:lvl8pPr marL="571546" algn="ctr" defTabSz="1045188" rtl="0" fontAlgn="base">
        <a:spcBef>
          <a:spcPct val="0"/>
        </a:spcBef>
        <a:spcAft>
          <a:spcPct val="0"/>
        </a:spcAft>
        <a:defRPr sz="5042">
          <a:solidFill>
            <a:schemeClr val="tx2"/>
          </a:solidFill>
          <a:latin typeface="Arial" charset="0"/>
        </a:defRPr>
      </a:lvl8pPr>
      <a:lvl9pPr marL="762061" algn="ctr" defTabSz="1045188" rtl="0" fontAlgn="base">
        <a:spcBef>
          <a:spcPct val="0"/>
        </a:spcBef>
        <a:spcAft>
          <a:spcPct val="0"/>
        </a:spcAft>
        <a:defRPr sz="5042">
          <a:solidFill>
            <a:schemeClr val="tx2"/>
          </a:solidFill>
          <a:latin typeface="Arial" charset="0"/>
        </a:defRPr>
      </a:lvl9pPr>
    </p:titleStyle>
    <p:bodyStyle>
      <a:lvl1pPr marL="392113" indent="-392113" algn="l" defTabSz="1044575" rtl="0" eaLnBrk="0" fontAlgn="base" hangingPunct="0">
        <a:spcBef>
          <a:spcPct val="20000"/>
        </a:spcBef>
        <a:spcAft>
          <a:spcPct val="0"/>
        </a:spcAft>
        <a:buChar char="•"/>
        <a:defRPr sz="3600">
          <a:solidFill>
            <a:schemeClr val="tx1"/>
          </a:solidFill>
          <a:latin typeface="+mn-lt"/>
          <a:ea typeface="+mn-ea"/>
          <a:cs typeface="+mn-cs"/>
        </a:defRPr>
      </a:lvl1pPr>
      <a:lvl2pPr marL="847725" indent="-325438" algn="l" defTabSz="1044575" rtl="0" eaLnBrk="0" fontAlgn="base" hangingPunct="0">
        <a:spcBef>
          <a:spcPct val="20000"/>
        </a:spcBef>
        <a:spcAft>
          <a:spcPct val="0"/>
        </a:spcAft>
        <a:buChar char="–"/>
        <a:defRPr sz="3200">
          <a:solidFill>
            <a:schemeClr val="tx1"/>
          </a:solidFill>
          <a:latin typeface="+mn-lt"/>
        </a:defRPr>
      </a:lvl2pPr>
      <a:lvl3pPr marL="1304925" indent="-260350" algn="l" defTabSz="1044575" rtl="0" eaLnBrk="0" fontAlgn="base" hangingPunct="0">
        <a:spcBef>
          <a:spcPct val="20000"/>
        </a:spcBef>
        <a:spcAft>
          <a:spcPct val="0"/>
        </a:spcAft>
        <a:buChar char="•"/>
        <a:defRPr sz="2700">
          <a:solidFill>
            <a:schemeClr val="tx1"/>
          </a:solidFill>
          <a:latin typeface="+mn-lt"/>
        </a:defRPr>
      </a:lvl3pPr>
      <a:lvl4pPr marL="1827213" indent="-260350" algn="l" defTabSz="1044575" rtl="0" eaLnBrk="0" fontAlgn="base" hangingPunct="0">
        <a:spcBef>
          <a:spcPct val="20000"/>
        </a:spcBef>
        <a:spcAft>
          <a:spcPct val="0"/>
        </a:spcAft>
        <a:buChar char="–"/>
        <a:defRPr sz="2200">
          <a:solidFill>
            <a:schemeClr val="tx1"/>
          </a:solidFill>
          <a:latin typeface="+mn-lt"/>
        </a:defRPr>
      </a:lvl4pPr>
      <a:lvl5pPr marL="2351088" indent="-260350" algn="l" defTabSz="1044575" rtl="0" eaLnBrk="0" fontAlgn="base" hangingPunct="0">
        <a:spcBef>
          <a:spcPct val="20000"/>
        </a:spcBef>
        <a:spcAft>
          <a:spcPct val="0"/>
        </a:spcAft>
        <a:buChar char="»"/>
        <a:defRPr sz="2200">
          <a:solidFill>
            <a:schemeClr val="tx1"/>
          </a:solidFill>
          <a:latin typeface="+mn-lt"/>
        </a:defRPr>
      </a:lvl5pPr>
      <a:lvl6pPr marL="2542188" indent="-261297" algn="l" defTabSz="1045188" rtl="0" fontAlgn="base">
        <a:spcBef>
          <a:spcPct val="20000"/>
        </a:spcBef>
        <a:spcAft>
          <a:spcPct val="0"/>
        </a:spcAft>
        <a:buChar char="»"/>
        <a:defRPr sz="2292">
          <a:solidFill>
            <a:schemeClr val="tx1"/>
          </a:solidFill>
          <a:latin typeface="+mn-lt"/>
        </a:defRPr>
      </a:lvl6pPr>
      <a:lvl7pPr marL="2732703" indent="-261297" algn="l" defTabSz="1045188" rtl="0" fontAlgn="base">
        <a:spcBef>
          <a:spcPct val="20000"/>
        </a:spcBef>
        <a:spcAft>
          <a:spcPct val="0"/>
        </a:spcAft>
        <a:buChar char="»"/>
        <a:defRPr sz="2292">
          <a:solidFill>
            <a:schemeClr val="tx1"/>
          </a:solidFill>
          <a:latin typeface="+mn-lt"/>
        </a:defRPr>
      </a:lvl7pPr>
      <a:lvl8pPr marL="2923218" indent="-261297" algn="l" defTabSz="1045188" rtl="0" fontAlgn="base">
        <a:spcBef>
          <a:spcPct val="20000"/>
        </a:spcBef>
        <a:spcAft>
          <a:spcPct val="0"/>
        </a:spcAft>
        <a:buChar char="»"/>
        <a:defRPr sz="2292">
          <a:solidFill>
            <a:schemeClr val="tx1"/>
          </a:solidFill>
          <a:latin typeface="+mn-lt"/>
        </a:defRPr>
      </a:lvl8pPr>
      <a:lvl9pPr marL="3113734" indent="-261297" algn="l" defTabSz="1045188" rtl="0" fontAlgn="base">
        <a:spcBef>
          <a:spcPct val="20000"/>
        </a:spcBef>
        <a:spcAft>
          <a:spcPct val="0"/>
        </a:spcAft>
        <a:buChar char="»"/>
        <a:defRPr sz="2292">
          <a:solidFill>
            <a:schemeClr val="tx1"/>
          </a:solidFill>
          <a:latin typeface="+mn-lt"/>
        </a:defRPr>
      </a:lvl9pPr>
    </p:bodyStyle>
    <p:otherStyle>
      <a:defPPr>
        <a:defRPr lang="en-US"/>
      </a:defPPr>
      <a:lvl1pPr marL="0" algn="l" defTabSz="381030" rtl="0" eaLnBrk="1" latinLnBrk="0" hangingPunct="1">
        <a:defRPr sz="750" kern="1200">
          <a:solidFill>
            <a:schemeClr val="tx1"/>
          </a:solidFill>
          <a:latin typeface="+mn-lt"/>
          <a:ea typeface="+mn-ea"/>
          <a:cs typeface="+mn-cs"/>
        </a:defRPr>
      </a:lvl1pPr>
      <a:lvl2pPr marL="190515" algn="l" defTabSz="381030" rtl="0" eaLnBrk="1" latinLnBrk="0" hangingPunct="1">
        <a:defRPr sz="750" kern="1200">
          <a:solidFill>
            <a:schemeClr val="tx1"/>
          </a:solidFill>
          <a:latin typeface="+mn-lt"/>
          <a:ea typeface="+mn-ea"/>
          <a:cs typeface="+mn-cs"/>
        </a:defRPr>
      </a:lvl2pPr>
      <a:lvl3pPr marL="381030" algn="l" defTabSz="381030" rtl="0" eaLnBrk="1" latinLnBrk="0" hangingPunct="1">
        <a:defRPr sz="750" kern="1200">
          <a:solidFill>
            <a:schemeClr val="tx1"/>
          </a:solidFill>
          <a:latin typeface="+mn-lt"/>
          <a:ea typeface="+mn-ea"/>
          <a:cs typeface="+mn-cs"/>
        </a:defRPr>
      </a:lvl3pPr>
      <a:lvl4pPr marL="571546" algn="l" defTabSz="381030" rtl="0" eaLnBrk="1" latinLnBrk="0" hangingPunct="1">
        <a:defRPr sz="750" kern="1200">
          <a:solidFill>
            <a:schemeClr val="tx1"/>
          </a:solidFill>
          <a:latin typeface="+mn-lt"/>
          <a:ea typeface="+mn-ea"/>
          <a:cs typeface="+mn-cs"/>
        </a:defRPr>
      </a:lvl4pPr>
      <a:lvl5pPr marL="762061" algn="l" defTabSz="381030" rtl="0" eaLnBrk="1" latinLnBrk="0" hangingPunct="1">
        <a:defRPr sz="750" kern="1200">
          <a:solidFill>
            <a:schemeClr val="tx1"/>
          </a:solidFill>
          <a:latin typeface="+mn-lt"/>
          <a:ea typeface="+mn-ea"/>
          <a:cs typeface="+mn-cs"/>
        </a:defRPr>
      </a:lvl5pPr>
      <a:lvl6pPr marL="952576" algn="l" defTabSz="381030" rtl="0" eaLnBrk="1" latinLnBrk="0" hangingPunct="1">
        <a:defRPr sz="750" kern="1200">
          <a:solidFill>
            <a:schemeClr val="tx1"/>
          </a:solidFill>
          <a:latin typeface="+mn-lt"/>
          <a:ea typeface="+mn-ea"/>
          <a:cs typeface="+mn-cs"/>
        </a:defRPr>
      </a:lvl6pPr>
      <a:lvl7pPr marL="1143091" algn="l" defTabSz="381030" rtl="0" eaLnBrk="1" latinLnBrk="0" hangingPunct="1">
        <a:defRPr sz="750" kern="1200">
          <a:solidFill>
            <a:schemeClr val="tx1"/>
          </a:solidFill>
          <a:latin typeface="+mn-lt"/>
          <a:ea typeface="+mn-ea"/>
          <a:cs typeface="+mn-cs"/>
        </a:defRPr>
      </a:lvl7pPr>
      <a:lvl8pPr marL="1333607" algn="l" defTabSz="381030" rtl="0" eaLnBrk="1" latinLnBrk="0" hangingPunct="1">
        <a:defRPr sz="750" kern="1200">
          <a:solidFill>
            <a:schemeClr val="tx1"/>
          </a:solidFill>
          <a:latin typeface="+mn-lt"/>
          <a:ea typeface="+mn-ea"/>
          <a:cs typeface="+mn-cs"/>
        </a:defRPr>
      </a:lvl8pPr>
      <a:lvl9pPr marL="1524122" algn="l" defTabSz="381030" rtl="0" eaLnBrk="1" latinLnBrk="0" hangingPunct="1">
        <a:defRPr sz="7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Text Box 11">
            <a:extLst>
              <a:ext uri="{FF2B5EF4-FFF2-40B4-BE49-F238E27FC236}">
                <a16:creationId xmlns:a16="http://schemas.microsoft.com/office/drawing/2014/main" id="{74988F05-E503-50BF-39D7-C902AD0E29B1}"/>
              </a:ext>
            </a:extLst>
          </p:cNvPr>
          <p:cNvSpPr txBox="1">
            <a:spLocks noChangeArrowheads="1"/>
          </p:cNvSpPr>
          <p:nvPr/>
        </p:nvSpPr>
        <p:spPr bwMode="auto">
          <a:xfrm>
            <a:off x="3582086" y="9127899"/>
            <a:ext cx="1814513" cy="160482"/>
          </a:xfrm>
          <a:prstGeom prst="rect">
            <a:avLst/>
          </a:prstGeom>
          <a:noFill/>
          <a:ln w="9525">
            <a:noFill/>
            <a:miter lim="800000"/>
            <a:headEnd/>
            <a:tailEnd/>
          </a:ln>
          <a:effectLst/>
        </p:spPr>
        <p:txBody>
          <a:bodyPr lIns="21770" tIns="10885" rIns="21770" bIns="10885">
            <a:spAutoFit/>
          </a:bodyPr>
          <a:lstStyle/>
          <a:p>
            <a:pPr defTabSz="1045188" eaLnBrk="1" hangingPunct="1">
              <a:spcBef>
                <a:spcPct val="50000"/>
              </a:spcBef>
              <a:defRPr/>
            </a:pPr>
            <a:r>
              <a:rPr lang="en-US" sz="900" b="1" dirty="0">
                <a:latin typeface="Aptos" panose="020B0004020202020204" pitchFamily="34" charset="0"/>
              </a:rPr>
              <a:t>Challenges and Next Steps</a:t>
            </a:r>
          </a:p>
        </p:txBody>
      </p:sp>
      <p:sp>
        <p:nvSpPr>
          <p:cNvPr id="2090" name="Text Box 42">
            <a:extLst>
              <a:ext uri="{FF2B5EF4-FFF2-40B4-BE49-F238E27FC236}">
                <a16:creationId xmlns:a16="http://schemas.microsoft.com/office/drawing/2014/main" id="{669CBCB0-1288-BB26-3B9B-AA60162F09C5}"/>
              </a:ext>
            </a:extLst>
          </p:cNvPr>
          <p:cNvSpPr txBox="1">
            <a:spLocks noChangeArrowheads="1"/>
          </p:cNvSpPr>
          <p:nvPr/>
        </p:nvSpPr>
        <p:spPr bwMode="auto">
          <a:xfrm>
            <a:off x="285516" y="1529857"/>
            <a:ext cx="1931988" cy="160482"/>
          </a:xfrm>
          <a:prstGeom prst="rect">
            <a:avLst/>
          </a:prstGeom>
          <a:noFill/>
          <a:ln w="9525">
            <a:noFill/>
            <a:miter lim="800000"/>
            <a:headEnd/>
            <a:tailEnd/>
          </a:ln>
          <a:effectLst/>
        </p:spPr>
        <p:txBody>
          <a:bodyPr lIns="21770" tIns="10885" rIns="21770" bIns="10885">
            <a:spAutoFit/>
          </a:bodyPr>
          <a:lstStyle/>
          <a:p>
            <a:pPr defTabSz="1045188" eaLnBrk="1" hangingPunct="1">
              <a:spcBef>
                <a:spcPct val="50000"/>
              </a:spcBef>
              <a:defRPr/>
            </a:pPr>
            <a:r>
              <a:rPr lang="en-US" sz="900" b="1" dirty="0">
                <a:latin typeface="Aptos" panose="020B0004020202020204" pitchFamily="34" charset="0"/>
              </a:rPr>
              <a:t>Introduction</a:t>
            </a:r>
          </a:p>
        </p:txBody>
      </p:sp>
      <p:sp>
        <p:nvSpPr>
          <p:cNvPr id="27" name="Rectangle 2">
            <a:extLst>
              <a:ext uri="{FF2B5EF4-FFF2-40B4-BE49-F238E27FC236}">
                <a16:creationId xmlns:a16="http://schemas.microsoft.com/office/drawing/2014/main" id="{56F1B8F5-AB5A-E8A0-9BB9-5E31A07572F3}"/>
              </a:ext>
            </a:extLst>
          </p:cNvPr>
          <p:cNvSpPr>
            <a:spLocks noChangeArrowheads="1"/>
          </p:cNvSpPr>
          <p:nvPr/>
        </p:nvSpPr>
        <p:spPr bwMode="auto">
          <a:xfrm>
            <a:off x="740229" y="221743"/>
            <a:ext cx="5401015" cy="381287"/>
          </a:xfrm>
          <a:prstGeom prst="rect">
            <a:avLst/>
          </a:prstGeom>
          <a:noFill/>
          <a:ln>
            <a:noFill/>
          </a:ln>
          <a:effectLst/>
        </p:spPr>
        <p:txBody>
          <a:bodyPr wrap="none" lIns="21447" tIns="15785" rIns="21447" bIns="10724"/>
          <a:lstStyle>
            <a:lvl1pPr eaLnBrk="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5pPr>
            <a:lvl6pPr marL="9461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6pPr>
            <a:lvl7pPr marL="14033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7pPr>
            <a:lvl8pPr marL="18605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8pPr>
            <a:lvl9pPr marL="23177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defRPr/>
            </a:pPr>
            <a:r>
              <a:rPr lang="en-GB" altLang="en-US" sz="2000" b="1" dirty="0">
                <a:latin typeface="Aptos" panose="020B0004020202020204" pitchFamily="34" charset="0"/>
              </a:rPr>
              <a:t>Fostering Patient Independence and Self-management</a:t>
            </a:r>
          </a:p>
          <a:p>
            <a:pPr algn="ctr" eaLnBrk="1" hangingPunct="1">
              <a:buClr>
                <a:srgbClr val="000000"/>
              </a:buClr>
              <a:buSzPct val="100000"/>
              <a:buFont typeface="Times New Roman" panose="02020603050405020304" pitchFamily="18" charset="0"/>
              <a:buNone/>
              <a:defRPr/>
            </a:pPr>
            <a:r>
              <a:rPr lang="en-GB" altLang="en-US" sz="2000" b="1" dirty="0">
                <a:latin typeface="Aptos" panose="020B0004020202020204" pitchFamily="34" charset="0"/>
              </a:rPr>
              <a:t> Through a Burn Journey</a:t>
            </a:r>
          </a:p>
        </p:txBody>
      </p:sp>
      <p:sp>
        <p:nvSpPr>
          <p:cNvPr id="28" name="Rectangle 3">
            <a:extLst>
              <a:ext uri="{FF2B5EF4-FFF2-40B4-BE49-F238E27FC236}">
                <a16:creationId xmlns:a16="http://schemas.microsoft.com/office/drawing/2014/main" id="{A7644979-D6A2-CF35-10CC-7202F2290FA9}"/>
              </a:ext>
            </a:extLst>
          </p:cNvPr>
          <p:cNvSpPr>
            <a:spLocks noChangeArrowheads="1"/>
          </p:cNvSpPr>
          <p:nvPr/>
        </p:nvSpPr>
        <p:spPr bwMode="auto">
          <a:xfrm>
            <a:off x="878103" y="856139"/>
            <a:ext cx="5200650" cy="282624"/>
          </a:xfrm>
          <a:prstGeom prst="rect">
            <a:avLst/>
          </a:prstGeom>
          <a:noFill/>
          <a:ln>
            <a:noFill/>
          </a:ln>
          <a:effectLst/>
        </p:spPr>
        <p:txBody>
          <a:bodyPr wrap="none" lIns="21447" tIns="14069" rIns="21447" bIns="10724"/>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a:solidFill>
                  <a:schemeClr val="tx1"/>
                </a:solidFill>
                <a:latin typeface="Arial" panose="020B0604020202020204" pitchFamily="34" charset="0"/>
                <a:ea typeface="Microsoft YaHei" panose="020B0503020204020204" pitchFamily="34" charset="-122"/>
              </a:defRPr>
            </a:lvl5pPr>
            <a:lvl6pPr marL="9461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a:solidFill>
                  <a:schemeClr val="tx1"/>
                </a:solidFill>
                <a:latin typeface="Arial" panose="020B0604020202020204" pitchFamily="34" charset="0"/>
                <a:ea typeface="Microsoft YaHei" panose="020B0503020204020204" pitchFamily="34" charset="-122"/>
              </a:defRPr>
            </a:lvl6pPr>
            <a:lvl7pPr marL="14033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a:solidFill>
                  <a:schemeClr val="tx1"/>
                </a:solidFill>
                <a:latin typeface="Arial" panose="020B0604020202020204" pitchFamily="34" charset="0"/>
                <a:ea typeface="Microsoft YaHei" panose="020B0503020204020204" pitchFamily="34" charset="-122"/>
              </a:defRPr>
            </a:lvl7pPr>
            <a:lvl8pPr marL="18605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a:solidFill>
                  <a:schemeClr val="tx1"/>
                </a:solidFill>
                <a:latin typeface="Arial" panose="020B0604020202020204" pitchFamily="34" charset="0"/>
                <a:ea typeface="Microsoft YaHei" panose="020B0503020204020204" pitchFamily="34" charset="-122"/>
              </a:defRPr>
            </a:lvl8pPr>
            <a:lvl9pPr marL="23177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defRPr/>
            </a:pPr>
            <a:r>
              <a:rPr lang="en-GB" altLang="en-US" sz="1600" dirty="0">
                <a:latin typeface="Aptos" panose="020B0004020202020204" pitchFamily="34" charset="0"/>
              </a:rPr>
              <a:t>Emma</a:t>
            </a:r>
            <a:r>
              <a:rPr lang="en-GB" altLang="en-US" sz="1900" dirty="0">
                <a:latin typeface="Aptos" panose="020B0004020202020204" pitchFamily="34" charset="0"/>
              </a:rPr>
              <a:t> </a:t>
            </a:r>
            <a:r>
              <a:rPr lang="en-GB" altLang="en-US" sz="1600" dirty="0">
                <a:latin typeface="Aptos" panose="020B0004020202020204" pitchFamily="34" charset="0"/>
              </a:rPr>
              <a:t>Allan</a:t>
            </a:r>
          </a:p>
        </p:txBody>
      </p:sp>
      <p:sp>
        <p:nvSpPr>
          <p:cNvPr id="29" name="Rectangle 4">
            <a:extLst>
              <a:ext uri="{FF2B5EF4-FFF2-40B4-BE49-F238E27FC236}">
                <a16:creationId xmlns:a16="http://schemas.microsoft.com/office/drawing/2014/main" id="{7E4B9381-75EC-DE3F-238B-B55D96FD9C69}"/>
              </a:ext>
            </a:extLst>
          </p:cNvPr>
          <p:cNvSpPr>
            <a:spLocks noChangeArrowheads="1"/>
          </p:cNvSpPr>
          <p:nvPr/>
        </p:nvSpPr>
        <p:spPr bwMode="auto">
          <a:xfrm>
            <a:off x="996842" y="1133754"/>
            <a:ext cx="5170488" cy="270793"/>
          </a:xfrm>
          <a:prstGeom prst="rect">
            <a:avLst/>
          </a:prstGeom>
          <a:noFill/>
          <a:ln>
            <a:noFill/>
          </a:ln>
          <a:effectLst/>
        </p:spPr>
        <p:txBody>
          <a:bodyPr wrap="none" lIns="21447" tIns="14069" rIns="21447" bIns="10724"/>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panose="020B0604020202020204" pitchFamily="34" charset="0"/>
                <a:ea typeface="Microsoft YaHei" panose="020B0503020204020204" pitchFamily="34" charset="-122"/>
              </a:defRPr>
            </a:lvl5pPr>
            <a:lvl6pPr marL="9461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panose="020B0604020202020204" pitchFamily="34" charset="0"/>
                <a:ea typeface="Microsoft YaHei" panose="020B0503020204020204" pitchFamily="34" charset="-122"/>
              </a:defRPr>
            </a:lvl6pPr>
            <a:lvl7pPr marL="14033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panose="020B0604020202020204" pitchFamily="34" charset="0"/>
                <a:ea typeface="Microsoft YaHei" panose="020B0503020204020204" pitchFamily="34" charset="-122"/>
              </a:defRPr>
            </a:lvl7pPr>
            <a:lvl8pPr marL="18605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panose="020B0604020202020204" pitchFamily="34" charset="0"/>
                <a:ea typeface="Microsoft YaHei" panose="020B0503020204020204" pitchFamily="34" charset="-122"/>
              </a:defRPr>
            </a:lvl8pPr>
            <a:lvl9pPr marL="2317750" indent="-53975" defTabSz="1063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defRPr/>
            </a:pPr>
            <a:r>
              <a:rPr lang="en-GB" altLang="en-US" sz="1700" dirty="0">
                <a:latin typeface="Aptos" panose="020B0004020202020204" pitchFamily="34" charset="0"/>
              </a:rPr>
              <a:t>Concord Repatriation </a:t>
            </a:r>
            <a:r>
              <a:rPr lang="en-GB" altLang="en-US" sz="1400" dirty="0">
                <a:latin typeface="Aptos" panose="020B0004020202020204" pitchFamily="34" charset="0"/>
              </a:rPr>
              <a:t>General</a:t>
            </a:r>
            <a:r>
              <a:rPr lang="en-GB" altLang="en-US" sz="1700" dirty="0">
                <a:latin typeface="Aptos" panose="020B0004020202020204" pitchFamily="34" charset="0"/>
              </a:rPr>
              <a:t> Hospital</a:t>
            </a:r>
          </a:p>
        </p:txBody>
      </p:sp>
      <p:sp>
        <p:nvSpPr>
          <p:cNvPr id="30" name="Text Box 36">
            <a:extLst>
              <a:ext uri="{FF2B5EF4-FFF2-40B4-BE49-F238E27FC236}">
                <a16:creationId xmlns:a16="http://schemas.microsoft.com/office/drawing/2014/main" id="{2288A670-A3BD-8D9C-E8A3-F4B2427BF90E}"/>
              </a:ext>
            </a:extLst>
          </p:cNvPr>
          <p:cNvSpPr txBox="1">
            <a:spLocks noChangeArrowheads="1"/>
          </p:cNvSpPr>
          <p:nvPr/>
        </p:nvSpPr>
        <p:spPr bwMode="auto">
          <a:xfrm>
            <a:off x="190266" y="1819721"/>
            <a:ext cx="3113088" cy="3964814"/>
          </a:xfrm>
          <a:prstGeom prst="rect">
            <a:avLst/>
          </a:prstGeom>
          <a:noFill/>
          <a:ln w="57150" cmpd="dbl">
            <a:noFill/>
            <a:miter lim="800000"/>
            <a:headEnd/>
            <a:tailEnd/>
          </a:ln>
          <a:effectLst/>
        </p:spPr>
        <p:txBody>
          <a:bodyPr wrap="square" lIns="0" tIns="0" rIns="0" bIns="0"/>
          <a:lstStyle/>
          <a:p>
            <a:pPr marL="92075" eaLnBrk="1" hangingPunct="1">
              <a:lnSpc>
                <a:spcPct val="93000"/>
              </a:lnSpc>
              <a:buClr>
                <a:srgbClr val="000000"/>
              </a:buClr>
              <a:buSzPct val="100000"/>
              <a:defRPr/>
            </a:pPr>
            <a:r>
              <a:rPr lang="en-AU" sz="1000" dirty="0">
                <a:solidFill>
                  <a:srgbClr val="000000"/>
                </a:solidFill>
                <a:latin typeface="Aptos" panose="020B0004020202020204" pitchFamily="34" charset="0"/>
              </a:rPr>
              <a:t>The Concord Ambulatory Care Clinic supports burns patients post discharge and patients requiring specialised care with and/or without admission. Serving 11 different health districts, the clinic delivers around 14,000 occasions of service (OOS) annually both in-person and via telehealth. </a:t>
            </a: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r>
              <a:rPr lang="en-AU" sz="1000" dirty="0">
                <a:solidFill>
                  <a:srgbClr val="000000"/>
                </a:solidFill>
                <a:latin typeface="Aptos" panose="020B0004020202020204" pitchFamily="34" charset="0"/>
              </a:rPr>
              <a:t>This project was commenced due to recent patient feedback requesting more written information and flexibility in attending their own wound care in their home. The primary aim was  to develop clear and concise wound care education pamphlets that facilitated independent wound care for patients and/or their families. The secondary aim was to meet NSW Health KPI for Telehealth services of 30% for all non- admitted patients. From 2020-2023, 19% of services were delivered via telehealth at Concord. </a:t>
            </a: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p:txBody>
      </p:sp>
      <p:sp>
        <p:nvSpPr>
          <p:cNvPr id="34" name="Text Box 36">
            <a:extLst>
              <a:ext uri="{FF2B5EF4-FFF2-40B4-BE49-F238E27FC236}">
                <a16:creationId xmlns:a16="http://schemas.microsoft.com/office/drawing/2014/main" id="{92DB3BEC-5BB1-BD7D-1334-3B6111CE8387}"/>
              </a:ext>
            </a:extLst>
          </p:cNvPr>
          <p:cNvSpPr txBox="1">
            <a:spLocks noChangeArrowheads="1"/>
          </p:cNvSpPr>
          <p:nvPr/>
        </p:nvSpPr>
        <p:spPr bwMode="auto">
          <a:xfrm>
            <a:off x="3592942" y="9326463"/>
            <a:ext cx="3144458" cy="2699826"/>
          </a:xfrm>
          <a:prstGeom prst="rect">
            <a:avLst/>
          </a:prstGeom>
          <a:noFill/>
          <a:ln w="76200" cmpd="thickThin">
            <a:solidFill>
              <a:srgbClr val="00B0F0"/>
            </a:solidFill>
            <a:miter lim="800000"/>
            <a:headEnd/>
            <a:tailEnd/>
          </a:ln>
          <a:effectLst/>
        </p:spPr>
        <p:txBody>
          <a:bodyPr lIns="14564" tIns="7282" rIns="72000" bIns="7282"/>
          <a:lstStyle/>
          <a:p>
            <a:pPr marL="85725" defTabSz="146194">
              <a:lnSpc>
                <a:spcPct val="95000"/>
              </a:lnSpc>
              <a:defRPr/>
            </a:pPr>
            <a:endParaRPr lang="en-US" sz="750" dirty="0">
              <a:latin typeface="Aptos" panose="020B0004020202020204" pitchFamily="34" charset="0"/>
            </a:endParaRPr>
          </a:p>
          <a:p>
            <a:pPr marL="92075" eaLnBrk="1" hangingPunct="1">
              <a:lnSpc>
                <a:spcPct val="93000"/>
              </a:lnSpc>
              <a:buClr>
                <a:srgbClr val="000000"/>
              </a:buClr>
              <a:buSzPct val="100000"/>
              <a:defRPr/>
            </a:pPr>
            <a:r>
              <a:rPr lang="en-AU" sz="1000" dirty="0">
                <a:solidFill>
                  <a:srgbClr val="000000"/>
                </a:solidFill>
                <a:latin typeface="Aptos" panose="020B0004020202020204" pitchFamily="34" charset="0"/>
              </a:rPr>
              <a:t>This twelve (12) month development process resulted in pamphlets that have now been in use for eighteen (18) months, receiving positive feedback from both clinicians and consumers. One key challenge was the highly specialised nature of burn care, making it difficult to clearly communicate instructions and early warning signs. Additionally, the design needed to remain brand-neutral while covering a large scope of dressing materials. </a:t>
            </a: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r>
              <a:rPr lang="en-AU" sz="1000" dirty="0">
                <a:solidFill>
                  <a:srgbClr val="000000"/>
                </a:solidFill>
                <a:latin typeface="Aptos" panose="020B0004020202020204" pitchFamily="34" charset="0"/>
              </a:rPr>
              <a:t>The next steps involve developing a Patient Reported Outcome Measure (PROM) to evaluate the strengths and limitations of the pamphlets. On analysis of data and PROM results, the pamphlets will then be transcribed into other key languages. Collaboration has also begun with PT, OT and theatre coordinator to further develop future educational resources. </a:t>
            </a:r>
            <a:endParaRPr lang="en-US" sz="1000" dirty="0">
              <a:latin typeface="Aptos" panose="020B0004020202020204" pitchFamily="34" charset="0"/>
            </a:endParaRPr>
          </a:p>
        </p:txBody>
      </p:sp>
      <p:sp>
        <p:nvSpPr>
          <p:cNvPr id="16" name="Text Box 36">
            <a:extLst>
              <a:ext uri="{FF2B5EF4-FFF2-40B4-BE49-F238E27FC236}">
                <a16:creationId xmlns:a16="http://schemas.microsoft.com/office/drawing/2014/main" id="{B4B69189-02B3-00C2-E7B5-FC86B4A7A2EE}"/>
              </a:ext>
            </a:extLst>
          </p:cNvPr>
          <p:cNvSpPr txBox="1">
            <a:spLocks noChangeArrowheads="1"/>
          </p:cNvSpPr>
          <p:nvPr/>
        </p:nvSpPr>
        <p:spPr bwMode="auto">
          <a:xfrm>
            <a:off x="3433819" y="1780310"/>
            <a:ext cx="3132838" cy="6982920"/>
          </a:xfrm>
          <a:prstGeom prst="rect">
            <a:avLst/>
          </a:prstGeom>
          <a:noFill/>
          <a:ln w="57150" cmpd="dbl">
            <a:noFill/>
            <a:miter lim="800000"/>
            <a:headEnd/>
            <a:tailEnd/>
          </a:ln>
          <a:effectLst/>
        </p:spPr>
        <p:txBody>
          <a:bodyPr wrap="square" lIns="0" tIns="0" rIns="0" bIns="0"/>
          <a:lstStyle/>
          <a:p>
            <a:pPr marL="92075" eaLnBrk="1" hangingPunct="1">
              <a:lnSpc>
                <a:spcPct val="93000"/>
              </a:lnSpc>
              <a:buClr>
                <a:srgbClr val="000000"/>
              </a:buClr>
              <a:buSzPct val="100000"/>
              <a:defRPr/>
            </a:pPr>
            <a:r>
              <a:rPr lang="en-US" sz="1000" dirty="0">
                <a:solidFill>
                  <a:srgbClr val="000000"/>
                </a:solidFill>
                <a:latin typeface="Aptos" panose="020B0004020202020204" pitchFamily="34" charset="0"/>
              </a:rPr>
              <a:t>Front:</a:t>
            </a: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r>
              <a:rPr lang="en-US" sz="1000" dirty="0">
                <a:solidFill>
                  <a:srgbClr val="000000"/>
                </a:solidFill>
                <a:latin typeface="Aptos" panose="020B0004020202020204" pitchFamily="34" charset="0"/>
              </a:rPr>
              <a:t>Back: </a:t>
            </a: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endParaRPr lang="en-US" sz="1000" dirty="0">
              <a:solidFill>
                <a:srgbClr val="000000"/>
              </a:solidFill>
              <a:latin typeface="Aptos" panose="020B0004020202020204" pitchFamily="34" charset="0"/>
            </a:endParaRPr>
          </a:p>
          <a:p>
            <a:pPr marL="92075" eaLnBrk="1" hangingPunct="1">
              <a:buClr>
                <a:srgbClr val="000000"/>
              </a:buClr>
              <a:buSzPct val="100000"/>
              <a:defRPr/>
            </a:pPr>
            <a:endParaRPr lang="en-GB" altLang="en-US" sz="1000" dirty="0">
              <a:solidFill>
                <a:srgbClr val="000000"/>
              </a:solidFill>
              <a:latin typeface="Aptos" panose="020B0004020202020204" pitchFamily="34" charset="0"/>
            </a:endParaRPr>
          </a:p>
        </p:txBody>
      </p:sp>
      <p:sp>
        <p:nvSpPr>
          <p:cNvPr id="5" name="Rectangle 4">
            <a:extLst>
              <a:ext uri="{FF2B5EF4-FFF2-40B4-BE49-F238E27FC236}">
                <a16:creationId xmlns:a16="http://schemas.microsoft.com/office/drawing/2014/main" id="{EE1E2CB3-F91C-42C4-101B-BEDA4A509432}"/>
              </a:ext>
            </a:extLst>
          </p:cNvPr>
          <p:cNvSpPr/>
          <p:nvPr/>
        </p:nvSpPr>
        <p:spPr>
          <a:xfrm flipV="1">
            <a:off x="271158" y="1692117"/>
            <a:ext cx="3049588"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Box 42">
            <a:extLst>
              <a:ext uri="{FF2B5EF4-FFF2-40B4-BE49-F238E27FC236}">
                <a16:creationId xmlns:a16="http://schemas.microsoft.com/office/drawing/2014/main" id="{6335A0A1-AF98-61F6-024F-56040EC607A6}"/>
              </a:ext>
            </a:extLst>
          </p:cNvPr>
          <p:cNvSpPr txBox="1">
            <a:spLocks noChangeArrowheads="1"/>
          </p:cNvSpPr>
          <p:nvPr/>
        </p:nvSpPr>
        <p:spPr bwMode="auto">
          <a:xfrm>
            <a:off x="241508" y="7895686"/>
            <a:ext cx="1931988" cy="160482"/>
          </a:xfrm>
          <a:prstGeom prst="rect">
            <a:avLst/>
          </a:prstGeom>
          <a:noFill/>
          <a:ln w="9525">
            <a:noFill/>
            <a:miter lim="800000"/>
            <a:headEnd/>
            <a:tailEnd/>
          </a:ln>
          <a:effectLst/>
        </p:spPr>
        <p:txBody>
          <a:bodyPr lIns="21770" tIns="10885" rIns="21770" bIns="10885">
            <a:spAutoFit/>
          </a:bodyPr>
          <a:lstStyle/>
          <a:p>
            <a:pPr defTabSz="1045188" eaLnBrk="1" hangingPunct="1">
              <a:spcBef>
                <a:spcPct val="50000"/>
              </a:spcBef>
              <a:defRPr/>
            </a:pPr>
            <a:r>
              <a:rPr lang="en-US" sz="900" b="1" dirty="0">
                <a:latin typeface="Aptos" panose="020B0004020202020204" pitchFamily="34" charset="0"/>
              </a:rPr>
              <a:t>Methods</a:t>
            </a:r>
          </a:p>
        </p:txBody>
      </p:sp>
      <p:cxnSp>
        <p:nvCxnSpPr>
          <p:cNvPr id="20" name="Straight Connector 19">
            <a:extLst>
              <a:ext uri="{FF2B5EF4-FFF2-40B4-BE49-F238E27FC236}">
                <a16:creationId xmlns:a16="http://schemas.microsoft.com/office/drawing/2014/main" id="{3BB3427E-A9CA-1E77-42FF-887FA027A823}"/>
              </a:ext>
            </a:extLst>
          </p:cNvPr>
          <p:cNvCxnSpPr>
            <a:cxnSpLocks/>
          </p:cNvCxnSpPr>
          <p:nvPr/>
        </p:nvCxnSpPr>
        <p:spPr bwMode="auto">
          <a:xfrm>
            <a:off x="3478428" y="1608759"/>
            <a:ext cx="0" cy="10476149"/>
          </a:xfrm>
          <a:prstGeom prst="line">
            <a:avLst/>
          </a:prstGeom>
          <a:solidFill>
            <a:schemeClr val="bg1"/>
          </a:solidFill>
          <a:ln w="31750" cap="flat" cmpd="sng" algn="ctr">
            <a:solidFill>
              <a:srgbClr val="00B0F0"/>
            </a:solidFill>
            <a:prstDash val="solid"/>
            <a:round/>
            <a:headEnd type="none" w="med" len="med"/>
            <a:tailEnd type="none" w="med" len="med"/>
          </a:ln>
          <a:effectLst/>
        </p:spPr>
      </p:cxnSp>
      <p:sp>
        <p:nvSpPr>
          <p:cNvPr id="12" name="Text Box 36">
            <a:extLst>
              <a:ext uri="{FF2B5EF4-FFF2-40B4-BE49-F238E27FC236}">
                <a16:creationId xmlns:a16="http://schemas.microsoft.com/office/drawing/2014/main" id="{9EA57C3F-B23F-108E-B12B-088AFBC69E66}"/>
              </a:ext>
            </a:extLst>
          </p:cNvPr>
          <p:cNvSpPr txBox="1">
            <a:spLocks noChangeArrowheads="1"/>
          </p:cNvSpPr>
          <p:nvPr/>
        </p:nvSpPr>
        <p:spPr bwMode="auto">
          <a:xfrm>
            <a:off x="241081" y="8089142"/>
            <a:ext cx="3084738" cy="3925559"/>
          </a:xfrm>
          <a:prstGeom prst="rect">
            <a:avLst/>
          </a:prstGeom>
          <a:noFill/>
          <a:ln w="57150" cmpd="dbl">
            <a:noFill/>
            <a:miter lim="800000"/>
            <a:headEnd/>
            <a:tailEnd/>
          </a:ln>
          <a:effectLst/>
        </p:spPr>
        <p:txBody>
          <a:bodyPr wrap="square" lIns="0" tIns="0" rIns="0" bIns="0"/>
          <a:lstStyle/>
          <a:p>
            <a:pPr marL="171450" indent="-79375" eaLnBrk="1" hangingPunct="1">
              <a:lnSpc>
                <a:spcPct val="93000"/>
              </a:lnSpc>
              <a:buClr>
                <a:srgbClr val="000000"/>
              </a:buClr>
              <a:buSzPct val="100000"/>
              <a:buFont typeface="Arial" panose="020B0604020202020204" pitchFamily="34" charset="0"/>
              <a:buChar char="•"/>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r>
              <a:rPr lang="en-AU" sz="1000" dirty="0">
                <a:solidFill>
                  <a:srgbClr val="000000"/>
                </a:solidFill>
                <a:latin typeface="Aptos" panose="020B0004020202020204" pitchFamily="34" charset="0"/>
              </a:rPr>
              <a:t>The project lead decided to draft wound dressing educational pamphlets. The decision was made to design 8 commonly used </a:t>
            </a:r>
            <a:r>
              <a:rPr lang="en-AU" sz="1000" dirty="0">
                <a:latin typeface="Aptos" panose="020B0004020202020204" pitchFamily="34" charset="0"/>
              </a:rPr>
              <a:t>dressings, creams and solutions.  The pamphlets were categorised into </a:t>
            </a:r>
            <a:r>
              <a:rPr lang="en-AU" sz="1000" dirty="0">
                <a:solidFill>
                  <a:srgbClr val="000000"/>
                </a:solidFill>
                <a:latin typeface="Aptos" panose="020B0004020202020204" pitchFamily="34" charset="0"/>
              </a:rPr>
              <a:t>dressing classifications such as Hydrocolloids, Hydrofibre, Alginate, Silicone, Impregnated glaze, Acticoat®, Steroid cream &amp; Betadine®. This was to avoid where possible using brand names and allow for both the medicated and unmedicated variations in products.</a:t>
            </a:r>
          </a:p>
          <a:p>
            <a:pPr marL="92075" eaLnBrk="1" hangingPunct="1">
              <a:lnSpc>
                <a:spcPct val="93000"/>
              </a:lnSpc>
              <a:buClr>
                <a:srgbClr val="000000"/>
              </a:buClr>
              <a:buSzPct val="100000"/>
              <a:defRPr/>
            </a:pPr>
            <a:endParaRPr lang="en-AU" sz="1000" dirty="0">
              <a:solidFill>
                <a:srgbClr val="000000"/>
              </a:solidFill>
              <a:latin typeface="Aptos" panose="020B0004020202020204" pitchFamily="34" charset="0"/>
            </a:endParaRPr>
          </a:p>
          <a:p>
            <a:pPr marL="92075" eaLnBrk="1" hangingPunct="1">
              <a:lnSpc>
                <a:spcPct val="93000"/>
              </a:lnSpc>
              <a:buClr>
                <a:srgbClr val="000000"/>
              </a:buClr>
              <a:buSzPct val="100000"/>
              <a:defRPr/>
            </a:pPr>
            <a:r>
              <a:rPr lang="en-AU" sz="1000" dirty="0">
                <a:solidFill>
                  <a:srgbClr val="000000"/>
                </a:solidFill>
                <a:latin typeface="Aptos" panose="020B0004020202020204" pitchFamily="34" charset="0"/>
              </a:rPr>
              <a:t>Steps:</a:t>
            </a:r>
          </a:p>
          <a:p>
            <a:pPr marL="320675" indent="-228600" eaLnBrk="1" hangingPunct="1">
              <a:lnSpc>
                <a:spcPct val="93000"/>
              </a:lnSpc>
              <a:buClr>
                <a:srgbClr val="000000"/>
              </a:buClr>
              <a:buSzPct val="100000"/>
              <a:buFont typeface="+mj-lt"/>
              <a:buAutoNum type="arabicPeriod"/>
              <a:defRPr/>
            </a:pPr>
            <a:r>
              <a:rPr lang="en-AU" sz="1000" dirty="0">
                <a:solidFill>
                  <a:srgbClr val="000000"/>
                </a:solidFill>
                <a:latin typeface="Aptos" panose="020B0004020202020204" pitchFamily="34" charset="0"/>
              </a:rPr>
              <a:t>A draft was formed</a:t>
            </a:r>
          </a:p>
          <a:p>
            <a:pPr marL="320675" indent="-228600" eaLnBrk="1" hangingPunct="1">
              <a:lnSpc>
                <a:spcPct val="93000"/>
              </a:lnSpc>
              <a:buClr>
                <a:srgbClr val="000000"/>
              </a:buClr>
              <a:buSzPct val="100000"/>
              <a:buFont typeface="+mj-lt"/>
              <a:buAutoNum type="arabicPeriod"/>
              <a:defRPr/>
            </a:pPr>
            <a:r>
              <a:rPr lang="en-AU" sz="1000" dirty="0">
                <a:solidFill>
                  <a:srgbClr val="000000"/>
                </a:solidFill>
                <a:latin typeface="Aptos" panose="020B0004020202020204" pitchFamily="34" charset="0"/>
              </a:rPr>
              <a:t>A working party consisting of senior medical and nursing staff within the burns team reviewed and provided feedback </a:t>
            </a:r>
          </a:p>
          <a:p>
            <a:pPr marL="320675" indent="-228600" eaLnBrk="1" hangingPunct="1">
              <a:lnSpc>
                <a:spcPct val="93000"/>
              </a:lnSpc>
              <a:buClr>
                <a:srgbClr val="000000"/>
              </a:buClr>
              <a:buSzPct val="100000"/>
              <a:buFont typeface="+mj-lt"/>
              <a:buAutoNum type="arabicPeriod"/>
              <a:defRPr/>
            </a:pPr>
            <a:r>
              <a:rPr lang="en-AU" sz="1000" dirty="0">
                <a:solidFill>
                  <a:srgbClr val="000000"/>
                </a:solidFill>
                <a:latin typeface="Aptos" panose="020B0004020202020204" pitchFamily="34" charset="0"/>
              </a:rPr>
              <a:t>Minor changes were made post clinician feedback</a:t>
            </a:r>
          </a:p>
          <a:p>
            <a:pPr marL="320675" indent="-228600" eaLnBrk="1" hangingPunct="1">
              <a:lnSpc>
                <a:spcPct val="93000"/>
              </a:lnSpc>
              <a:buClr>
                <a:srgbClr val="000000"/>
              </a:buClr>
              <a:buSzPct val="100000"/>
              <a:buFont typeface="+mj-lt"/>
              <a:buAutoNum type="arabicPeriod"/>
              <a:defRPr/>
            </a:pPr>
            <a:r>
              <a:rPr lang="en-AU" sz="1000" dirty="0">
                <a:solidFill>
                  <a:srgbClr val="000000"/>
                </a:solidFill>
                <a:latin typeface="Aptos" panose="020B0004020202020204" pitchFamily="34" charset="0"/>
              </a:rPr>
              <a:t>The drafts were sent to SLHD consumer group for review and approval</a:t>
            </a:r>
          </a:p>
          <a:p>
            <a:pPr marL="320675" indent="-228600" eaLnBrk="1" hangingPunct="1">
              <a:lnSpc>
                <a:spcPct val="93000"/>
              </a:lnSpc>
              <a:buClr>
                <a:srgbClr val="000000"/>
              </a:buClr>
              <a:buSzPct val="100000"/>
              <a:buFont typeface="+mj-lt"/>
              <a:buAutoNum type="arabicPeriod"/>
              <a:defRPr/>
            </a:pPr>
            <a:r>
              <a:rPr lang="en-AU" sz="1000" dirty="0">
                <a:solidFill>
                  <a:srgbClr val="000000"/>
                </a:solidFill>
                <a:latin typeface="Aptos" panose="020B0004020202020204" pitchFamily="34" charset="0"/>
              </a:rPr>
              <a:t>Once approved, the pamphlets were sent to the SLHD design team and printed</a:t>
            </a:r>
          </a:p>
          <a:p>
            <a:pPr marL="320675" indent="-228600" eaLnBrk="1" hangingPunct="1">
              <a:lnSpc>
                <a:spcPct val="93000"/>
              </a:lnSpc>
              <a:buClr>
                <a:srgbClr val="000000"/>
              </a:buClr>
              <a:buSzPct val="100000"/>
              <a:buFont typeface="+mj-lt"/>
              <a:buAutoNum type="arabicPeriod"/>
              <a:defRPr/>
            </a:pPr>
            <a:r>
              <a:rPr lang="en-AU" sz="1000" dirty="0">
                <a:solidFill>
                  <a:srgbClr val="000000"/>
                </a:solidFill>
                <a:latin typeface="Aptos" panose="020B0004020202020204" pitchFamily="34" charset="0"/>
              </a:rPr>
              <a:t>The pamphlets were implemented for use</a:t>
            </a:r>
            <a:endParaRPr lang="en-US" sz="1000" dirty="0">
              <a:solidFill>
                <a:srgbClr val="000000"/>
              </a:solidFill>
              <a:latin typeface="Aptos" panose="020B0004020202020204" pitchFamily="34" charset="0"/>
            </a:endParaRPr>
          </a:p>
          <a:p>
            <a:pPr marL="171450" indent="-79375" eaLnBrk="1" hangingPunct="1">
              <a:lnSpc>
                <a:spcPct val="93000"/>
              </a:lnSpc>
              <a:buClr>
                <a:srgbClr val="000000"/>
              </a:buClr>
              <a:buSzPct val="100000"/>
              <a:buFont typeface="Arial" panose="020B0604020202020204" pitchFamily="34" charset="0"/>
              <a:buChar char="•"/>
              <a:defRPr/>
            </a:pPr>
            <a:endParaRPr lang="en-US" sz="1000" dirty="0">
              <a:latin typeface="Aptos" panose="020B0004020202020204" pitchFamily="34" charset="0"/>
            </a:endParaRPr>
          </a:p>
          <a:p>
            <a:pPr marL="171450" indent="-79375" eaLnBrk="1" hangingPunct="1">
              <a:buClr>
                <a:srgbClr val="000000"/>
              </a:buClr>
              <a:buSzPct val="100000"/>
              <a:buFont typeface="Arial" panose="020B0604020202020204" pitchFamily="34" charset="0"/>
              <a:buChar char="•"/>
              <a:defRPr/>
            </a:pPr>
            <a:endParaRPr lang="en-GB" altLang="en-US" sz="1000" dirty="0">
              <a:solidFill>
                <a:srgbClr val="000000"/>
              </a:solidFill>
              <a:latin typeface="Aptos" panose="020B0004020202020204" pitchFamily="34" charset="0"/>
            </a:endParaRPr>
          </a:p>
        </p:txBody>
      </p:sp>
      <p:cxnSp>
        <p:nvCxnSpPr>
          <p:cNvPr id="23" name="Straight Connector 22">
            <a:extLst>
              <a:ext uri="{FF2B5EF4-FFF2-40B4-BE49-F238E27FC236}">
                <a16:creationId xmlns:a16="http://schemas.microsoft.com/office/drawing/2014/main" id="{F9FA2F1E-A011-4D81-8002-F70140BB2C00}"/>
              </a:ext>
            </a:extLst>
          </p:cNvPr>
          <p:cNvCxnSpPr>
            <a:cxnSpLocks/>
          </p:cNvCxnSpPr>
          <p:nvPr/>
        </p:nvCxnSpPr>
        <p:spPr bwMode="auto">
          <a:xfrm>
            <a:off x="183332" y="11409404"/>
            <a:ext cx="3123203" cy="0"/>
          </a:xfrm>
          <a:prstGeom prst="line">
            <a:avLst/>
          </a:prstGeom>
          <a:solidFill>
            <a:schemeClr val="bg1"/>
          </a:solidFill>
          <a:ln w="31750" cap="flat" cmpd="sng" algn="ctr">
            <a:solidFill>
              <a:srgbClr val="00B0F0"/>
            </a:solidFill>
            <a:prstDash val="solid"/>
            <a:round/>
            <a:headEnd type="none" w="med" len="med"/>
            <a:tailEnd type="none" w="med" len="med"/>
          </a:ln>
          <a:effectLst/>
        </p:spPr>
      </p:cxnSp>
      <p:pic>
        <p:nvPicPr>
          <p:cNvPr id="2" name="Picture 1" descr="A circular logo with a water drop and a map&#10;&#10;Description automatically generated">
            <a:extLst>
              <a:ext uri="{FF2B5EF4-FFF2-40B4-BE49-F238E27FC236}">
                <a16:creationId xmlns:a16="http://schemas.microsoft.com/office/drawing/2014/main" id="{2F19F57B-C702-9C8A-D4FF-CA881B44DEDA}"/>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838825" y="625006"/>
            <a:ext cx="706189" cy="706189"/>
          </a:xfrm>
          <a:prstGeom prst="rect">
            <a:avLst/>
          </a:prstGeom>
        </p:spPr>
      </p:pic>
      <p:sp>
        <p:nvSpPr>
          <p:cNvPr id="3" name="TextBox 2">
            <a:extLst>
              <a:ext uri="{FF2B5EF4-FFF2-40B4-BE49-F238E27FC236}">
                <a16:creationId xmlns:a16="http://schemas.microsoft.com/office/drawing/2014/main" id="{7D3A3696-065B-C58E-F918-3CD811823237}"/>
              </a:ext>
            </a:extLst>
          </p:cNvPr>
          <p:cNvSpPr txBox="1"/>
          <p:nvPr/>
        </p:nvSpPr>
        <p:spPr>
          <a:xfrm>
            <a:off x="5577574" y="1435761"/>
            <a:ext cx="1324031" cy="246221"/>
          </a:xfrm>
          <a:prstGeom prst="rect">
            <a:avLst/>
          </a:prstGeom>
          <a:noFill/>
        </p:spPr>
        <p:txBody>
          <a:bodyPr wrap="square" rtlCol="0">
            <a:spAutoFit/>
          </a:bodyPr>
          <a:lstStyle/>
          <a:p>
            <a:r>
              <a:rPr lang="en-AU" sz="1000" dirty="0">
                <a:latin typeface="Aptos" panose="020B0004020202020204" pitchFamily="34" charset="0"/>
              </a:rPr>
              <a:t>ANZBA ASM 2025</a:t>
            </a:r>
          </a:p>
        </p:txBody>
      </p:sp>
      <p:sp>
        <p:nvSpPr>
          <p:cNvPr id="6" name="Text Box 42">
            <a:extLst>
              <a:ext uri="{FF2B5EF4-FFF2-40B4-BE49-F238E27FC236}">
                <a16:creationId xmlns:a16="http://schemas.microsoft.com/office/drawing/2014/main" id="{4A6ED0E4-8ECE-9B3E-81A6-EF1A16559331}"/>
              </a:ext>
            </a:extLst>
          </p:cNvPr>
          <p:cNvSpPr txBox="1">
            <a:spLocks noChangeArrowheads="1"/>
          </p:cNvSpPr>
          <p:nvPr/>
        </p:nvSpPr>
        <p:spPr bwMode="auto">
          <a:xfrm>
            <a:off x="183332" y="11514965"/>
            <a:ext cx="1931988" cy="160482"/>
          </a:xfrm>
          <a:prstGeom prst="rect">
            <a:avLst/>
          </a:prstGeom>
          <a:noFill/>
          <a:ln w="9525">
            <a:noFill/>
            <a:miter lim="800000"/>
            <a:headEnd/>
            <a:tailEnd/>
          </a:ln>
          <a:effectLst/>
        </p:spPr>
        <p:txBody>
          <a:bodyPr lIns="21770" tIns="10885" rIns="21770" bIns="10885">
            <a:spAutoFit/>
          </a:bodyPr>
          <a:lstStyle/>
          <a:p>
            <a:pPr defTabSz="1045188" eaLnBrk="1" hangingPunct="1">
              <a:spcBef>
                <a:spcPct val="50000"/>
              </a:spcBef>
              <a:defRPr/>
            </a:pPr>
            <a:r>
              <a:rPr lang="en-US" sz="900" b="1" dirty="0">
                <a:latin typeface="Aptos" panose="020B0004020202020204" pitchFamily="34" charset="0"/>
              </a:rPr>
              <a:t>Acknowledgement</a:t>
            </a:r>
          </a:p>
        </p:txBody>
      </p:sp>
      <p:sp>
        <p:nvSpPr>
          <p:cNvPr id="7" name="Text Box 36">
            <a:extLst>
              <a:ext uri="{FF2B5EF4-FFF2-40B4-BE49-F238E27FC236}">
                <a16:creationId xmlns:a16="http://schemas.microsoft.com/office/drawing/2014/main" id="{84FE2829-3F1A-D11B-A11E-BE1B47134E56}"/>
              </a:ext>
            </a:extLst>
          </p:cNvPr>
          <p:cNvSpPr txBox="1">
            <a:spLocks noChangeArrowheads="1"/>
          </p:cNvSpPr>
          <p:nvPr/>
        </p:nvSpPr>
        <p:spPr bwMode="auto">
          <a:xfrm>
            <a:off x="121612" y="11634983"/>
            <a:ext cx="3275064" cy="391306"/>
          </a:xfrm>
          <a:prstGeom prst="rect">
            <a:avLst/>
          </a:prstGeom>
          <a:noFill/>
          <a:ln w="57150" cmpd="dbl">
            <a:noFill/>
            <a:miter lim="800000"/>
            <a:headEnd/>
            <a:tailEnd/>
          </a:ln>
          <a:effectLst/>
        </p:spPr>
        <p:txBody>
          <a:bodyPr wrap="square" lIns="0" tIns="0" rIns="0" bIns="0"/>
          <a:lstStyle/>
          <a:p>
            <a:pPr marL="92075" eaLnBrk="1" hangingPunct="1">
              <a:buClr>
                <a:srgbClr val="000000"/>
              </a:buClr>
              <a:buSzPct val="100000"/>
              <a:defRPr/>
            </a:pPr>
            <a:r>
              <a:rPr lang="en-GB" altLang="en-US" sz="1000" dirty="0">
                <a:solidFill>
                  <a:srgbClr val="000000"/>
                </a:solidFill>
                <a:latin typeface="Aptos" panose="020B0004020202020204" pitchFamily="34" charset="0"/>
              </a:rPr>
              <a:t>Tamar Millar   Miranda Pye   Megan Brady   Monica Ditu  Sue Taggert   Prof. Peter Maitz   SLHD Consumer group		</a:t>
            </a:r>
          </a:p>
        </p:txBody>
      </p:sp>
      <p:sp>
        <p:nvSpPr>
          <p:cNvPr id="14" name="Text Box 42">
            <a:extLst>
              <a:ext uri="{FF2B5EF4-FFF2-40B4-BE49-F238E27FC236}">
                <a16:creationId xmlns:a16="http://schemas.microsoft.com/office/drawing/2014/main" id="{1908424B-E7E8-3C4A-E79C-1CA4A47E2D0E}"/>
              </a:ext>
            </a:extLst>
          </p:cNvPr>
          <p:cNvSpPr txBox="1">
            <a:spLocks noChangeArrowheads="1"/>
          </p:cNvSpPr>
          <p:nvPr/>
        </p:nvSpPr>
        <p:spPr bwMode="auto">
          <a:xfrm>
            <a:off x="3621753" y="1518799"/>
            <a:ext cx="1931988" cy="160482"/>
          </a:xfrm>
          <a:prstGeom prst="rect">
            <a:avLst/>
          </a:prstGeom>
          <a:noFill/>
          <a:ln w="9525">
            <a:noFill/>
            <a:miter lim="800000"/>
            <a:headEnd/>
            <a:tailEnd/>
          </a:ln>
          <a:effectLst/>
        </p:spPr>
        <p:txBody>
          <a:bodyPr lIns="21770" tIns="10885" rIns="21770" bIns="10885">
            <a:spAutoFit/>
          </a:bodyPr>
          <a:lstStyle/>
          <a:p>
            <a:pPr defTabSz="1045188" eaLnBrk="1" hangingPunct="1">
              <a:spcBef>
                <a:spcPct val="50000"/>
              </a:spcBef>
              <a:defRPr/>
            </a:pPr>
            <a:r>
              <a:rPr lang="en-US" sz="900" b="1" dirty="0">
                <a:latin typeface="Aptos" panose="020B0004020202020204" pitchFamily="34" charset="0"/>
              </a:rPr>
              <a:t>Results</a:t>
            </a:r>
          </a:p>
        </p:txBody>
      </p:sp>
      <p:pic>
        <p:nvPicPr>
          <p:cNvPr id="31" name="Picture 30">
            <a:extLst>
              <a:ext uri="{FF2B5EF4-FFF2-40B4-BE49-F238E27FC236}">
                <a16:creationId xmlns:a16="http://schemas.microsoft.com/office/drawing/2014/main" id="{FBA04A2E-DA7F-6984-5338-A7F75670CFB7}"/>
              </a:ext>
            </a:extLst>
          </p:cNvPr>
          <p:cNvPicPr>
            <a:picLocks noChangeAspect="1"/>
          </p:cNvPicPr>
          <p:nvPr/>
        </p:nvPicPr>
        <p:blipFill>
          <a:blip r:embed="rId4"/>
          <a:stretch>
            <a:fillRect/>
          </a:stretch>
        </p:blipFill>
        <p:spPr>
          <a:xfrm>
            <a:off x="3980234" y="1786548"/>
            <a:ext cx="2603245" cy="3617601"/>
          </a:xfrm>
          <a:prstGeom prst="rect">
            <a:avLst/>
          </a:prstGeom>
        </p:spPr>
      </p:pic>
      <p:pic>
        <p:nvPicPr>
          <p:cNvPr id="33" name="Picture 32">
            <a:extLst>
              <a:ext uri="{FF2B5EF4-FFF2-40B4-BE49-F238E27FC236}">
                <a16:creationId xmlns:a16="http://schemas.microsoft.com/office/drawing/2014/main" id="{0A487A1E-D010-EBD4-6541-279C58C86CA4}"/>
              </a:ext>
            </a:extLst>
          </p:cNvPr>
          <p:cNvPicPr>
            <a:picLocks noChangeAspect="1"/>
          </p:cNvPicPr>
          <p:nvPr/>
        </p:nvPicPr>
        <p:blipFill>
          <a:blip r:embed="rId5"/>
          <a:stretch>
            <a:fillRect/>
          </a:stretch>
        </p:blipFill>
        <p:spPr>
          <a:xfrm>
            <a:off x="4085643" y="5451473"/>
            <a:ext cx="2582091" cy="3676426"/>
          </a:xfrm>
          <a:prstGeom prst="rect">
            <a:avLst/>
          </a:prstGeom>
        </p:spPr>
      </p:pic>
      <p:pic>
        <p:nvPicPr>
          <p:cNvPr id="17" name="Picture 16">
            <a:extLst>
              <a:ext uri="{FF2B5EF4-FFF2-40B4-BE49-F238E27FC236}">
                <a16:creationId xmlns:a16="http://schemas.microsoft.com/office/drawing/2014/main" id="{355A13B9-A4FE-B3DC-8B67-CABA6FB6D00E}"/>
              </a:ext>
            </a:extLst>
          </p:cNvPr>
          <p:cNvPicPr>
            <a:picLocks noChangeAspect="1"/>
          </p:cNvPicPr>
          <p:nvPr/>
        </p:nvPicPr>
        <p:blipFill>
          <a:blip r:embed="rId6"/>
          <a:stretch>
            <a:fillRect/>
          </a:stretch>
        </p:blipFill>
        <p:spPr>
          <a:xfrm>
            <a:off x="3600881" y="1684306"/>
            <a:ext cx="3054361" cy="42676"/>
          </a:xfrm>
          <a:prstGeom prst="rect">
            <a:avLst/>
          </a:prstGeom>
        </p:spPr>
      </p:pic>
      <p:pic>
        <p:nvPicPr>
          <p:cNvPr id="18" name="Picture 17">
            <a:extLst>
              <a:ext uri="{FF2B5EF4-FFF2-40B4-BE49-F238E27FC236}">
                <a16:creationId xmlns:a16="http://schemas.microsoft.com/office/drawing/2014/main" id="{07F82C5C-F783-AC1A-D41F-71174D817F2A}"/>
              </a:ext>
            </a:extLst>
          </p:cNvPr>
          <p:cNvPicPr>
            <a:picLocks noChangeAspect="1"/>
          </p:cNvPicPr>
          <p:nvPr/>
        </p:nvPicPr>
        <p:blipFill>
          <a:blip r:embed="rId6"/>
          <a:stretch>
            <a:fillRect/>
          </a:stretch>
        </p:blipFill>
        <p:spPr>
          <a:xfrm>
            <a:off x="219629" y="8046466"/>
            <a:ext cx="3054361" cy="42676"/>
          </a:xfrm>
          <a:prstGeom prst="rect">
            <a:avLst/>
          </a:prstGeom>
        </p:spPr>
      </p:pic>
      <p:pic>
        <p:nvPicPr>
          <p:cNvPr id="21" name="Picture 20">
            <a:extLst>
              <a:ext uri="{FF2B5EF4-FFF2-40B4-BE49-F238E27FC236}">
                <a16:creationId xmlns:a16="http://schemas.microsoft.com/office/drawing/2014/main" id="{FB3C9B8D-A3F9-192D-BB2E-5B6CD24EB23B}"/>
              </a:ext>
            </a:extLst>
          </p:cNvPr>
          <p:cNvPicPr>
            <a:picLocks noChangeAspect="1"/>
          </p:cNvPicPr>
          <p:nvPr/>
        </p:nvPicPr>
        <p:blipFill>
          <a:blip r:embed="rId7"/>
          <a:stretch>
            <a:fillRect/>
          </a:stretch>
        </p:blipFill>
        <p:spPr>
          <a:xfrm>
            <a:off x="206033" y="2786314"/>
            <a:ext cx="2996729" cy="1803624"/>
          </a:xfrm>
          <a:prstGeom prst="rect">
            <a:avLst/>
          </a:prstGeom>
        </p:spPr>
      </p:pic>
      <p:pic>
        <p:nvPicPr>
          <p:cNvPr id="22" name="Picture 21">
            <a:extLst>
              <a:ext uri="{FF2B5EF4-FFF2-40B4-BE49-F238E27FC236}">
                <a16:creationId xmlns:a16="http://schemas.microsoft.com/office/drawing/2014/main" id="{7B48C6DC-368B-BEF2-2097-3CF58A8D0EBF}"/>
              </a:ext>
            </a:extLst>
          </p:cNvPr>
          <p:cNvPicPr>
            <a:picLocks noChangeAspect="1"/>
          </p:cNvPicPr>
          <p:nvPr/>
        </p:nvPicPr>
        <p:blipFill>
          <a:blip r:embed="rId8"/>
          <a:stretch>
            <a:fillRect/>
          </a:stretch>
        </p:blipFill>
        <p:spPr>
          <a:xfrm>
            <a:off x="241508" y="6097541"/>
            <a:ext cx="2961254" cy="1782273"/>
          </a:xfrm>
          <a:prstGeom prst="rect">
            <a:avLst/>
          </a:prstGeom>
        </p:spPr>
      </p:pic>
    </p:spTree>
  </p:cSld>
  <p:clrMapOvr>
    <a:masterClrMapping/>
  </p:clrMapOvr>
</p:sld>
</file>

<file path=ppt/theme/theme1.xml><?xml version="1.0" encoding="utf-8"?>
<a:theme xmlns:a="http://schemas.openxmlformats.org/drawingml/2006/main" name="Default Design">
  <a:themeElements>
    <a:clrScheme name="Custom 1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508250" rtl="0" eaLnBrk="1" fontAlgn="base" latinLnBrk="0" hangingPunct="1">
          <a:lnSpc>
            <a:spcPct val="100000"/>
          </a:lnSpc>
          <a:spcBef>
            <a:spcPct val="0"/>
          </a:spcBef>
          <a:spcAft>
            <a:spcPct val="0"/>
          </a:spcAft>
          <a:buClrTx/>
          <a:buSzTx/>
          <a:buFontTx/>
          <a:buNone/>
          <a:tabLst/>
          <a:defRPr kumimoji="0" lang="en-US" sz="4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508250" rtl="0" eaLnBrk="1" fontAlgn="base" latinLnBrk="0" hangingPunct="1">
          <a:lnSpc>
            <a:spcPct val="100000"/>
          </a:lnSpc>
          <a:spcBef>
            <a:spcPct val="0"/>
          </a:spcBef>
          <a:spcAft>
            <a:spcPct val="0"/>
          </a:spcAft>
          <a:buClrTx/>
          <a:buSzTx/>
          <a:buFontTx/>
          <a:buNone/>
          <a:tabLst/>
          <a:defRPr kumimoji="0" lang="en-US" sz="4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78EE6638E508409484F413216800B9" ma:contentTypeVersion="13" ma:contentTypeDescription="Create a new document." ma:contentTypeScope="" ma:versionID="9124fa67ba036cb3ca8f0a2ee0c2bf4f">
  <xsd:schema xmlns:xsd="http://www.w3.org/2001/XMLSchema" xmlns:xs="http://www.w3.org/2001/XMLSchema" xmlns:p="http://schemas.microsoft.com/office/2006/metadata/properties" xmlns:ns2="193f2d98-cd07-4060-80d4-c2c0c3738dcd" xmlns:ns3="1bbe55c1-5345-4909-abf5-f80e260a2dfb" targetNamespace="http://schemas.microsoft.com/office/2006/metadata/properties" ma:root="true" ma:fieldsID="bcda320f59a9dadce8c1de12a140749b" ns2:_="" ns3:_="">
    <xsd:import namespace="193f2d98-cd07-4060-80d4-c2c0c3738dcd"/>
    <xsd:import namespace="1bbe55c1-5345-4909-abf5-f80e260a2df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f2d98-cd07-4060-80d4-c2c0c3738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031610a-b3a6-413a-b100-be9fc1610a0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be55c1-5345-4909-abf5-f80e260a2df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99ea1cb-6b83-471a-bc62-4903e21a9526}" ma:internalName="TaxCatchAll" ma:showField="CatchAllData" ma:web="1bbe55c1-5345-4909-abf5-f80e260a2d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3f2d98-cd07-4060-80d4-c2c0c3738dcd">
      <Terms xmlns="http://schemas.microsoft.com/office/infopath/2007/PartnerControls"/>
    </lcf76f155ced4ddcb4097134ff3c332f>
    <TaxCatchAll xmlns="1bbe55c1-5345-4909-abf5-f80e260a2dfb" xsi:nil="true"/>
  </documentManagement>
</p:properties>
</file>

<file path=customXml/itemProps1.xml><?xml version="1.0" encoding="utf-8"?>
<ds:datastoreItem xmlns:ds="http://schemas.openxmlformats.org/officeDocument/2006/customXml" ds:itemID="{67D495F7-FEAC-447F-9419-B923C1F6ED60}">
  <ds:schemaRefs>
    <ds:schemaRef ds:uri="http://schemas.microsoft.com/sharepoint/v3/contenttype/forms"/>
  </ds:schemaRefs>
</ds:datastoreItem>
</file>

<file path=customXml/itemProps2.xml><?xml version="1.0" encoding="utf-8"?>
<ds:datastoreItem xmlns:ds="http://schemas.openxmlformats.org/officeDocument/2006/customXml" ds:itemID="{73923BF8-970A-4B27-A5CD-8A16AFA8FE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3f2d98-cd07-4060-80d4-c2c0c3738dcd"/>
    <ds:schemaRef ds:uri="1bbe55c1-5345-4909-abf5-f80e260a2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34676D-3625-4954-BF1B-233E488A1DF3}">
  <ds:schemaRefs>
    <ds:schemaRef ds:uri="http://www.w3.org/XML/1998/namespace"/>
    <ds:schemaRef ds:uri="http://purl.org/dc/terms/"/>
    <ds:schemaRef ds:uri="1bbe55c1-5345-4909-abf5-f80e260a2dfb"/>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93f2d98-cd07-4060-80d4-c2c0c3738dc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3518</TotalTime>
  <Words>454</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Times New Roman</vt:lpstr>
      <vt:lpstr>Default Design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Vertical Template</dc:title>
  <dc:creator>Ethan Shulda;www.postersession.com</dc:creator>
  <cp:keywords>www.postersession.com</cp:keywords>
  <dc:description>©MegaPrint Inc. 2009-2015</dc:description>
  <cp:lastModifiedBy>Emma Allan (Sydney LHD)</cp:lastModifiedBy>
  <cp:revision>63</cp:revision>
  <cp:lastPrinted>2025-09-30T05:01:37Z</cp:lastPrinted>
  <dcterms:created xsi:type="dcterms:W3CDTF">2008-12-04T00:20:37Z</dcterms:created>
  <dcterms:modified xsi:type="dcterms:W3CDTF">2025-09-30T05:03:39Z</dcterms:modified>
  <cp:category>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0x010100D178EE6638E508409484F413216800B9</vt:lpwstr>
  </property>
  <property fmtid="{D5CDD505-2E9C-101B-9397-08002B2CF9AE}" pid="3" name="MediaServiceImageTags">
    <vt:lpwstr/>
  </property>
  <property fmtid="{D5CDD505-2E9C-101B-9397-08002B2CF9AE}" pid="4" name="MSIP_Label_00f30421-7766-42c6-b167-b4a273574e25_Enabled">
    <vt:lpwstr>true</vt:lpwstr>
  </property>
  <property fmtid="{D5CDD505-2E9C-101B-9397-08002B2CF9AE}" pid="5" name="MSIP_Label_00f30421-7766-42c6-b167-b4a273574e25_SetDate">
    <vt:lpwstr>2025-09-30T03:55:29Z</vt:lpwstr>
  </property>
  <property fmtid="{D5CDD505-2E9C-101B-9397-08002B2CF9AE}" pid="6" name="MSIP_Label_00f30421-7766-42c6-b167-b4a273574e25_Method">
    <vt:lpwstr>Privileged</vt:lpwstr>
  </property>
  <property fmtid="{D5CDD505-2E9C-101B-9397-08002B2CF9AE}" pid="7" name="MSIP_Label_00f30421-7766-42c6-b167-b4a273574e25_Name">
    <vt:lpwstr>UNOFFICIAL</vt:lpwstr>
  </property>
  <property fmtid="{D5CDD505-2E9C-101B-9397-08002B2CF9AE}" pid="8" name="MSIP_Label_00f30421-7766-42c6-b167-b4a273574e25_SiteId">
    <vt:lpwstr>a687a7bf-02db-43df-bcbb-e7a8bda611a2</vt:lpwstr>
  </property>
  <property fmtid="{D5CDD505-2E9C-101B-9397-08002B2CF9AE}" pid="9" name="MSIP_Label_00f30421-7766-42c6-b167-b4a273574e25_ActionId">
    <vt:lpwstr>a90368f5-fcf8-4854-91a5-213768cc5466</vt:lpwstr>
  </property>
  <property fmtid="{D5CDD505-2E9C-101B-9397-08002B2CF9AE}" pid="10" name="MSIP_Label_00f30421-7766-42c6-b167-b4a273574e25_ContentBits">
    <vt:lpwstr>0</vt:lpwstr>
  </property>
  <property fmtid="{D5CDD505-2E9C-101B-9397-08002B2CF9AE}" pid="11" name="MSIP_Label_00f30421-7766-42c6-b167-b4a273574e25_Tag">
    <vt:lpwstr>10, 0, 1, 1</vt:lpwstr>
  </property>
</Properties>
</file>